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1368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79E3E-FFDD-41B9-A477-8F6BA24B806A}" type="datetimeFigureOut">
              <a:rPr lang="en-US" smtClean="0"/>
              <a:t>1/30/2013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6CD837-8139-433A-8DA4-0D1E29664C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73082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79E3E-FFDD-41B9-A477-8F6BA24B806A}" type="datetimeFigureOut">
              <a:rPr lang="en-US" smtClean="0"/>
              <a:t>1/30/2013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6CD837-8139-433A-8DA4-0D1E29664C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27791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79E3E-FFDD-41B9-A477-8F6BA24B806A}" type="datetimeFigureOut">
              <a:rPr lang="en-US" smtClean="0"/>
              <a:t>1/30/2013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6CD837-8139-433A-8DA4-0D1E29664C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12931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79E3E-FFDD-41B9-A477-8F6BA24B806A}" type="datetimeFigureOut">
              <a:rPr lang="en-US" smtClean="0"/>
              <a:t>1/30/2013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6CD837-8139-433A-8DA4-0D1E29664C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0855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79E3E-FFDD-41B9-A477-8F6BA24B806A}" type="datetimeFigureOut">
              <a:rPr lang="en-US" smtClean="0"/>
              <a:t>1/30/2013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6CD837-8139-433A-8DA4-0D1E29664C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94915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79E3E-FFDD-41B9-A477-8F6BA24B806A}" type="datetimeFigureOut">
              <a:rPr lang="en-US" smtClean="0"/>
              <a:t>1/30/2013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6CD837-8139-433A-8DA4-0D1E29664C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66002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79E3E-FFDD-41B9-A477-8F6BA24B806A}" type="datetimeFigureOut">
              <a:rPr lang="en-US" smtClean="0"/>
              <a:t>1/30/2013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6CD837-8139-433A-8DA4-0D1E29664C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752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79E3E-FFDD-41B9-A477-8F6BA24B806A}" type="datetimeFigureOut">
              <a:rPr lang="en-US" smtClean="0"/>
              <a:t>1/30/2013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6CD837-8139-433A-8DA4-0D1E29664C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83970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79E3E-FFDD-41B9-A477-8F6BA24B806A}" type="datetimeFigureOut">
              <a:rPr lang="en-US" smtClean="0"/>
              <a:t>1/30/2013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6CD837-8139-433A-8DA4-0D1E29664C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0406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79E3E-FFDD-41B9-A477-8F6BA24B806A}" type="datetimeFigureOut">
              <a:rPr lang="en-US" smtClean="0"/>
              <a:t>1/30/2013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6CD837-8139-433A-8DA4-0D1E29664C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70704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79E3E-FFDD-41B9-A477-8F6BA24B806A}" type="datetimeFigureOut">
              <a:rPr lang="en-US" smtClean="0"/>
              <a:t>1/30/2013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6CD837-8139-433A-8DA4-0D1E29664C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33073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079E3E-FFDD-41B9-A477-8F6BA24B806A}" type="datetimeFigureOut">
              <a:rPr lang="en-US" smtClean="0"/>
              <a:t>1/30/2013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6CD837-8139-433A-8DA4-0D1E29664C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43335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Direct and indirect object pronouns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Nathalie L.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8661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04800"/>
            <a:ext cx="8229600" cy="5943600"/>
          </a:xfrm>
        </p:spPr>
        <p:txBody>
          <a:bodyPr/>
          <a:lstStyle/>
          <a:p>
            <a:r>
              <a:rPr lang="en-US" dirty="0" err="1" smtClean="0"/>
              <a:t>Présent</a:t>
            </a:r>
            <a:endParaRPr lang="en-US" dirty="0" smtClean="0"/>
          </a:p>
          <a:p>
            <a:r>
              <a:rPr lang="en-US" dirty="0" smtClean="0"/>
              <a:t>Je la </a:t>
            </a:r>
            <a:r>
              <a:rPr lang="en-US" dirty="0" err="1" smtClean="0"/>
              <a:t>regarde</a:t>
            </a:r>
            <a:endParaRPr lang="en-US" dirty="0" smtClean="0"/>
          </a:p>
          <a:p>
            <a:r>
              <a:rPr lang="en-US" dirty="0" smtClean="0"/>
              <a:t>Elle </a:t>
            </a:r>
            <a:r>
              <a:rPr lang="en-US" dirty="0" err="1" smtClean="0"/>
              <a:t>lui</a:t>
            </a:r>
            <a:r>
              <a:rPr lang="en-US" dirty="0" smtClean="0"/>
              <a:t> </a:t>
            </a:r>
            <a:r>
              <a:rPr lang="en-US" dirty="0" err="1" smtClean="0"/>
              <a:t>parle</a:t>
            </a:r>
            <a:endParaRPr lang="en-US" dirty="0" smtClean="0"/>
          </a:p>
          <a:p>
            <a:r>
              <a:rPr lang="en-US" dirty="0" err="1" smtClean="0"/>
              <a:t>Imparfait</a:t>
            </a:r>
            <a:endParaRPr lang="en-US" dirty="0" smtClean="0"/>
          </a:p>
          <a:p>
            <a:r>
              <a:rPr lang="en-US" dirty="0" err="1" smtClean="0"/>
              <a:t>Tu</a:t>
            </a:r>
            <a:r>
              <a:rPr lang="en-US" dirty="0" smtClean="0"/>
              <a:t> le </a:t>
            </a:r>
            <a:r>
              <a:rPr lang="en-US" dirty="0" err="1" smtClean="0"/>
              <a:t>mangeais</a:t>
            </a:r>
            <a:endParaRPr lang="en-US" dirty="0" smtClean="0"/>
          </a:p>
          <a:p>
            <a:r>
              <a:rPr lang="en-US" dirty="0" smtClean="0"/>
              <a:t>Je </a:t>
            </a:r>
            <a:r>
              <a:rPr lang="en-US" dirty="0" err="1" smtClean="0"/>
              <a:t>lui</a:t>
            </a:r>
            <a:r>
              <a:rPr lang="en-US" dirty="0" smtClean="0"/>
              <a:t> </a:t>
            </a:r>
            <a:r>
              <a:rPr lang="en-US" dirty="0" err="1" smtClean="0"/>
              <a:t>disais</a:t>
            </a:r>
            <a:r>
              <a:rPr lang="en-US" dirty="0" smtClean="0"/>
              <a:t> bonjour</a:t>
            </a:r>
          </a:p>
          <a:p>
            <a:r>
              <a:rPr lang="en-US" dirty="0" smtClean="0"/>
              <a:t>Passé </a:t>
            </a:r>
            <a:r>
              <a:rPr lang="en-US" dirty="0" err="1" smtClean="0"/>
              <a:t>composé</a:t>
            </a:r>
            <a:endParaRPr lang="en-US" dirty="0" smtClean="0"/>
          </a:p>
          <a:p>
            <a:r>
              <a:rPr lang="en-US" dirty="0" smtClean="0"/>
              <a:t>Nous les </a:t>
            </a:r>
            <a:r>
              <a:rPr lang="en-US" dirty="0" err="1" smtClean="0"/>
              <a:t>avons</a:t>
            </a:r>
            <a:r>
              <a:rPr lang="en-US" dirty="0" smtClean="0"/>
              <a:t> finis</a:t>
            </a:r>
          </a:p>
          <a:p>
            <a:r>
              <a:rPr lang="en-US" dirty="0" err="1" smtClean="0"/>
              <a:t>Vous</a:t>
            </a:r>
            <a:r>
              <a:rPr lang="en-US" dirty="0" smtClean="0"/>
              <a:t> </a:t>
            </a:r>
            <a:r>
              <a:rPr lang="en-US" dirty="0" err="1" smtClean="0"/>
              <a:t>lui</a:t>
            </a:r>
            <a:r>
              <a:rPr lang="en-US" dirty="0" smtClean="0"/>
              <a:t> </a:t>
            </a:r>
            <a:r>
              <a:rPr lang="en-US" dirty="0" err="1" smtClean="0"/>
              <a:t>avez</a:t>
            </a:r>
            <a:r>
              <a:rPr lang="en-US" dirty="0" smtClean="0"/>
              <a:t> </a:t>
            </a:r>
            <a:r>
              <a:rPr lang="en-US" dirty="0" err="1" smtClean="0"/>
              <a:t>envoyé</a:t>
            </a:r>
            <a:r>
              <a:rPr lang="en-US" dirty="0" smtClean="0"/>
              <a:t> </a:t>
            </a:r>
            <a:r>
              <a:rPr lang="en-US" dirty="0" err="1" smtClean="0"/>
              <a:t>une</a:t>
            </a:r>
            <a:r>
              <a:rPr lang="en-US" dirty="0" smtClean="0"/>
              <a:t> </a:t>
            </a:r>
            <a:r>
              <a:rPr lang="en-US" dirty="0" err="1" smtClean="0"/>
              <a:t>lettre</a:t>
            </a: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398322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35</Words>
  <Application>Microsoft Office PowerPoint</Application>
  <PresentationFormat>On-screen Show (4:3)</PresentationFormat>
  <Paragraphs>11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Direct and indirect object pronouns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Direct and indirect object pronouns</dc:title>
  <dc:creator>Nathalie Lecesne-Zoukhri</dc:creator>
  <cp:lastModifiedBy>Nathalie Lecesne-Zoukhri</cp:lastModifiedBy>
  <cp:revision>2</cp:revision>
  <dcterms:created xsi:type="dcterms:W3CDTF">2013-01-30T16:10:20Z</dcterms:created>
  <dcterms:modified xsi:type="dcterms:W3CDTF">2013-01-30T16:22:23Z</dcterms:modified>
</cp:coreProperties>
</file>